
<file path=[Content_Types].xml><?xml version="1.0" encoding="utf-8"?>
<Types xmlns="http://schemas.openxmlformats.org/package/2006/content-types">
  <Default Extension="avi" ContentType="video/x-msvideo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sldIdLst>
    <p:sldId id="256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70" r:id="rId13"/>
    <p:sldId id="269" r:id="rId14"/>
    <p:sldId id="271" r:id="rId15"/>
    <p:sldId id="272" r:id="rId16"/>
    <p:sldId id="273" r:id="rId17"/>
    <p:sldId id="274" r:id="rId18"/>
    <p:sldId id="276" r:id="rId19"/>
    <p:sldId id="275" r:id="rId20"/>
    <p:sldId id="277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8B1A10B-8128-442F-886E-03D2A7AA6B45}" v="8" dt="2020-12-02T01:02:14.38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3" autoAdjust="0"/>
    <p:restoredTop sz="94660"/>
  </p:normalViewPr>
  <p:slideViewPr>
    <p:cSldViewPr snapToGrid="0">
      <p:cViewPr varScale="1">
        <p:scale>
          <a:sx n="50" d="100"/>
          <a:sy n="50" d="100"/>
        </p:scale>
        <p:origin x="882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J Tuttle" userId="e0a53c17-7fab-44f9-bd4d-74bf50875137" providerId="ADAL" clId="{68B1A10B-8128-442F-886E-03D2A7AA6B45}"/>
    <pc:docChg chg="modSld sldOrd">
      <pc:chgData name="AJ Tuttle" userId="e0a53c17-7fab-44f9-bd4d-74bf50875137" providerId="ADAL" clId="{68B1A10B-8128-442F-886E-03D2A7AA6B45}" dt="2020-12-02T01:05:55.808" v="1"/>
      <pc:docMkLst>
        <pc:docMk/>
      </pc:docMkLst>
      <pc:sldChg chg="ord">
        <pc:chgData name="AJ Tuttle" userId="e0a53c17-7fab-44f9-bd4d-74bf50875137" providerId="ADAL" clId="{68B1A10B-8128-442F-886E-03D2A7AA6B45}" dt="2020-12-02T01:05:55.808" v="1"/>
        <pc:sldMkLst>
          <pc:docMk/>
          <pc:sldMk cId="3373468574" sldId="269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CF1BA-2F21-469E-B536-D11ECCAB1467}" type="datetimeFigureOut">
              <a:rPr lang="en-US" smtClean="0"/>
              <a:t>12/1/2020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4AA04-3094-4C94-A533-49A1B76325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6516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CF1BA-2F21-469E-B536-D11ECCAB1467}" type="datetimeFigureOut">
              <a:rPr lang="en-US" smtClean="0"/>
              <a:t>12/1/2020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4AA04-3094-4C94-A533-49A1B76325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617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CF1BA-2F21-469E-B536-D11ECCAB1467}" type="datetimeFigureOut">
              <a:rPr lang="en-US" smtClean="0"/>
              <a:t>12/1/2020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4AA04-3094-4C94-A533-49A1B76325C2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026628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CF1BA-2F21-469E-B536-D11ECCAB1467}" type="datetimeFigureOut">
              <a:rPr lang="en-US" smtClean="0"/>
              <a:t>12/1/2020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4AA04-3094-4C94-A533-49A1B76325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4837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CF1BA-2F21-469E-B536-D11ECCAB1467}" type="datetimeFigureOut">
              <a:rPr lang="en-US" smtClean="0"/>
              <a:t>12/1/2020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4AA04-3094-4C94-A533-49A1B76325C2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2999938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CF1BA-2F21-469E-B536-D11ECCAB1467}" type="datetimeFigureOut">
              <a:rPr lang="en-US" smtClean="0"/>
              <a:t>12/1/2020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4AA04-3094-4C94-A533-49A1B76325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17452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CF1BA-2F21-469E-B536-D11ECCAB1467}" type="datetimeFigureOut">
              <a:rPr lang="en-US" smtClean="0"/>
              <a:t>12/1/2020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4AA04-3094-4C94-A533-49A1B76325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8388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CF1BA-2F21-469E-B536-D11ECCAB1467}" type="datetimeFigureOut">
              <a:rPr lang="en-US" smtClean="0"/>
              <a:t>12/1/2020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4AA04-3094-4C94-A533-49A1B76325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6465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CF1BA-2F21-469E-B536-D11ECCAB1467}" type="datetimeFigureOut">
              <a:rPr lang="en-US" smtClean="0"/>
              <a:t>12/1/2020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4AA04-3094-4C94-A533-49A1B76325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872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CF1BA-2F21-469E-B536-D11ECCAB1467}" type="datetimeFigureOut">
              <a:rPr lang="en-US" smtClean="0"/>
              <a:t>12/1/2020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4AA04-3094-4C94-A533-49A1B76325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4726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CF1BA-2F21-469E-B536-D11ECCAB1467}" type="datetimeFigureOut">
              <a:rPr lang="en-US" smtClean="0"/>
              <a:t>12/1/2020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4AA04-3094-4C94-A533-49A1B76325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62192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CF1BA-2F21-469E-B536-D11ECCAB1467}" type="datetimeFigureOut">
              <a:rPr lang="en-US" smtClean="0"/>
              <a:t>12/1/2020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4AA04-3094-4C94-A533-49A1B76325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10453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CF1BA-2F21-469E-B536-D11ECCAB1467}" type="datetimeFigureOut">
              <a:rPr lang="en-US" smtClean="0"/>
              <a:t>12/1/2020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4AA04-3094-4C94-A533-49A1B76325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8866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CF1BA-2F21-469E-B536-D11ECCAB1467}" type="datetimeFigureOut">
              <a:rPr lang="en-US" smtClean="0"/>
              <a:t>12/1/2020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4AA04-3094-4C94-A533-49A1B76325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3401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CF1BA-2F21-469E-B536-D11ECCAB1467}" type="datetimeFigureOut">
              <a:rPr lang="en-US" smtClean="0"/>
              <a:t>12/1/2020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4AA04-3094-4C94-A533-49A1B76325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8269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CF1BA-2F21-469E-B536-D11ECCAB1467}" type="datetimeFigureOut">
              <a:rPr lang="en-US" smtClean="0"/>
              <a:t>12/1/2020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4AA04-3094-4C94-A533-49A1B76325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1218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CCF1BA-2F21-469E-B536-D11ECCAB1467}" type="datetimeFigureOut">
              <a:rPr lang="en-US" smtClean="0"/>
              <a:t>12/1/2020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6924AA04-3094-4C94-A533-49A1B76325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64574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avi"/><Relationship Id="rId1" Type="http://schemas.microsoft.com/office/2007/relationships/media" Target="../media/media2.avi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avi"/><Relationship Id="rId1" Type="http://schemas.microsoft.com/office/2007/relationships/media" Target="../media/media3.avi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avi"/><Relationship Id="rId1" Type="http://schemas.microsoft.com/office/2007/relationships/media" Target="../media/media4.avi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avi"/><Relationship Id="rId1" Type="http://schemas.microsoft.com/office/2007/relationships/media" Target="../media/media5.avi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62B9C3-D1A7-44A9-AB0D-441DB522A3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7067" y="1929486"/>
            <a:ext cx="7766936" cy="913353"/>
          </a:xfrm>
        </p:spPr>
        <p:txBody>
          <a:bodyPr/>
          <a:lstStyle/>
          <a:p>
            <a:pPr algn="ctr"/>
            <a:r>
              <a:rPr lang="en-US" dirty="0"/>
              <a:t>Longevity Wellness App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4F04B5-D82C-4A79-AA64-F483061E2C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07067" y="2842839"/>
            <a:ext cx="7766936" cy="2778369"/>
          </a:xfrm>
        </p:spPr>
        <p:txBody>
          <a:bodyPr>
            <a:normAutofit/>
          </a:bodyPr>
          <a:lstStyle/>
          <a:p>
            <a:pPr algn="ctr"/>
            <a:endParaRPr lang="en-US" dirty="0"/>
          </a:p>
          <a:p>
            <a:pPr algn="ctr"/>
            <a:r>
              <a:rPr lang="en-US" dirty="0"/>
              <a:t>Developed by:</a:t>
            </a:r>
          </a:p>
          <a:p>
            <a:pPr algn="ctr"/>
            <a:r>
              <a:rPr lang="en-US" dirty="0"/>
              <a:t>William Kronfeld, Seamus Downey, Mauricio Aquino, AJ Tuttle, </a:t>
            </a:r>
          </a:p>
          <a:p>
            <a:pPr algn="ctr"/>
            <a:r>
              <a:rPr lang="en-US" dirty="0"/>
              <a:t>Jesse Roberts, Grace Neumayer, and Johnny Seay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Designed by:</a:t>
            </a:r>
          </a:p>
          <a:p>
            <a:pPr algn="ctr"/>
            <a:r>
              <a:rPr lang="en-US" dirty="0"/>
              <a:t>Cheyenne McCoy</a:t>
            </a:r>
          </a:p>
        </p:txBody>
      </p:sp>
    </p:spTree>
    <p:extLst>
      <p:ext uri="{BB962C8B-B14F-4D97-AF65-F5344CB8AC3E}">
        <p14:creationId xmlns:p14="http://schemas.microsoft.com/office/powerpoint/2010/main" val="19311227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Recipe Screen</a:t>
            </a:r>
            <a:r>
              <a:rPr lang="en-US" i="1" baseline="30000" dirty="0"/>
              <a:t>✓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037" y="1270000"/>
            <a:ext cx="2442087" cy="5286301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H="1">
            <a:off x="2575000" y="2080465"/>
            <a:ext cx="11114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686458" y="1818855"/>
            <a:ext cx="29462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Users have the option to favorite, remove, copy, or report a recipe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3098461" y="2944305"/>
            <a:ext cx="11114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209917" y="2683881"/>
            <a:ext cx="29462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Image of food will appear hear if identified via file upload or photo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3098461" y="3981740"/>
            <a:ext cx="11114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209918" y="3612408"/>
            <a:ext cx="294625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Entire ingredients list and nutritional breakdown of the food is displayed to the user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3098459" y="4992453"/>
            <a:ext cx="11114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209916" y="4627619"/>
            <a:ext cx="294625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Prep and cooking instructions for the selected recipe is displayed for users to follow along*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810250" y="712569"/>
            <a:ext cx="33337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Recipe view allows users to view ingredient/nutrient breakdowns as well as recreate meals</a:t>
            </a:r>
          </a:p>
        </p:txBody>
      </p:sp>
    </p:spTree>
    <p:extLst>
      <p:ext uri="{BB962C8B-B14F-4D97-AF65-F5344CB8AC3E}">
        <p14:creationId xmlns:p14="http://schemas.microsoft.com/office/powerpoint/2010/main" val="33734685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>
            <a:noAutofit/>
          </a:bodyPr>
          <a:lstStyle/>
          <a:p>
            <a:pPr algn="ctr"/>
            <a:r>
              <a:rPr lang="en-US" sz="4800" dirty="0"/>
              <a:t>Prototype App Development Progress Demo 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884F04B5-D82C-4A79-AA64-F483061E2C19}"/>
              </a:ext>
            </a:extLst>
          </p:cNvPr>
          <p:cNvSpPr txBox="1">
            <a:spLocks/>
          </p:cNvSpPr>
          <p:nvPr/>
        </p:nvSpPr>
        <p:spPr>
          <a:xfrm>
            <a:off x="1507067" y="2842840"/>
            <a:ext cx="7766936" cy="17164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Development timeframe: Sept 2020 – Dec 2020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Demo conducted through GIF images for record keeping purposes and ease showcase via virtual meeting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16371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Registration and Login</a:t>
            </a:r>
          </a:p>
        </p:txBody>
      </p:sp>
      <p:pic>
        <p:nvPicPr>
          <p:cNvPr id="7" name="LoginRegisterScreen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2412747" y="1667798"/>
            <a:ext cx="9227735" cy="5190202"/>
          </a:xfrm>
        </p:spPr>
      </p:pic>
      <p:sp>
        <p:nvSpPr>
          <p:cNvPr id="10" name="TextBox 9"/>
          <p:cNvSpPr txBox="1"/>
          <p:nvPr/>
        </p:nvSpPr>
        <p:spPr>
          <a:xfrm>
            <a:off x="4654296" y="4179306"/>
            <a:ext cx="3200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Enforced password length and complexity for security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014216" y="3255264"/>
            <a:ext cx="3200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Unique accounts tied to user’s email and username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375468" y="2331222"/>
            <a:ext cx="3200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Straight forward account registration process</a:t>
            </a:r>
          </a:p>
        </p:txBody>
      </p:sp>
    </p:spTree>
    <p:extLst>
      <p:ext uri="{BB962C8B-B14F-4D97-AF65-F5344CB8AC3E}">
        <p14:creationId xmlns:p14="http://schemas.microsoft.com/office/powerpoint/2010/main" val="762955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96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 Account Setup</a:t>
            </a:r>
          </a:p>
        </p:txBody>
      </p:sp>
      <p:pic>
        <p:nvPicPr>
          <p:cNvPr id="5" name="SetupScree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2412748" y="1667598"/>
            <a:ext cx="9227735" cy="519060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375468" y="2331222"/>
            <a:ext cx="3200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Account setup required at first login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014216" y="2980944"/>
            <a:ext cx="3200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Allergen list used to refine recipe recommendations to user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654295" y="3895344"/>
            <a:ext cx="33181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Dietary preference list used to further refine recipe recommendations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294376" y="4853551"/>
            <a:ext cx="33181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General biometrics used to track user’s starting point and progress over time</a:t>
            </a:r>
          </a:p>
        </p:txBody>
      </p:sp>
    </p:spTree>
    <p:extLst>
      <p:ext uri="{BB962C8B-B14F-4D97-AF65-F5344CB8AC3E}">
        <p14:creationId xmlns:p14="http://schemas.microsoft.com/office/powerpoint/2010/main" val="1145001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46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Tracking a User’s Meals</a:t>
            </a:r>
          </a:p>
        </p:txBody>
      </p:sp>
      <p:pic>
        <p:nvPicPr>
          <p:cNvPr id="4" name="TrackMealScree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2412748" y="1667598"/>
            <a:ext cx="9227381" cy="519040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383280" y="2331222"/>
            <a:ext cx="32004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Meals can be added to the meal tracker via image recognition or manual search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931920" y="3223810"/>
            <a:ext cx="3200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Image recognition is currently limited to small subset of foods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425696" y="3892539"/>
            <a:ext cx="33181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Manual search can identify any food registered with the USDA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065776" y="4568280"/>
            <a:ext cx="331812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Meals added to the meal tracker are immediately calculated into user’s daily intake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705856" y="5459465"/>
            <a:ext cx="331812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“My Cookbook” stores any meal/recipe saved by the user for easy future access </a:t>
            </a:r>
          </a:p>
        </p:txBody>
      </p:sp>
    </p:spTree>
    <p:extLst>
      <p:ext uri="{BB962C8B-B14F-4D97-AF65-F5344CB8AC3E}">
        <p14:creationId xmlns:p14="http://schemas.microsoft.com/office/powerpoint/2010/main" val="4178156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6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Viewing a Specific Meal’s Details</a:t>
            </a:r>
          </a:p>
        </p:txBody>
      </p:sp>
      <p:pic>
        <p:nvPicPr>
          <p:cNvPr id="6" name="RecipeScreen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2420369" y="1667598"/>
            <a:ext cx="9228089" cy="5190402"/>
          </a:xfrm>
        </p:spPr>
      </p:pic>
      <p:sp>
        <p:nvSpPr>
          <p:cNvPr id="5" name="TextBox 4"/>
          <p:cNvSpPr txBox="1"/>
          <p:nvPr/>
        </p:nvSpPr>
        <p:spPr>
          <a:xfrm>
            <a:off x="4023360" y="3314540"/>
            <a:ext cx="3200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Users can favorite, remove, copy, or report meals/recipes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03520" y="4864576"/>
            <a:ext cx="341376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recipes added from Longevity Wellness’ preapproved recipe list would include follow along cooking instructions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383280" y="2331222"/>
            <a:ext cx="3200400" cy="7315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Details of individual meals can be accessed from the home screen or “My Cookbook” section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663440" y="4089558"/>
            <a:ext cx="34375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Includes a detailed list of all ingredients and full nutritional breakdown </a:t>
            </a:r>
          </a:p>
        </p:txBody>
      </p:sp>
    </p:spTree>
    <p:extLst>
      <p:ext uri="{BB962C8B-B14F-4D97-AF65-F5344CB8AC3E}">
        <p14:creationId xmlns:p14="http://schemas.microsoft.com/office/powerpoint/2010/main" val="3092166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70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Tracking a User’s Daily Intake</a:t>
            </a:r>
          </a:p>
        </p:txBody>
      </p:sp>
      <p:pic>
        <p:nvPicPr>
          <p:cNvPr id="5" name="NutrientsScree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2412747" y="1667798"/>
            <a:ext cx="9227735" cy="519060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297680" y="3952450"/>
            <a:ext cx="365912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Each micronutrient has a progress indicator to show progress towards reaching the user’s recommended daily intake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754880" y="4870786"/>
            <a:ext cx="331812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Progress indicators shift from red to green as users come closer to reaching their recommended intake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383280" y="2331222"/>
            <a:ext cx="3200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Nutrition screen is dragged down from the top of the home screen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840480" y="3034114"/>
            <a:ext cx="32004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Keeps track of user’s daily caloric, macronutrient, and micronutrient intake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212080" y="5789122"/>
            <a:ext cx="331812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Progress indicators shift back towards red as users begin to exceed their recommended intake</a:t>
            </a:r>
          </a:p>
          <a:p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0923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08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26280" y="2491740"/>
            <a:ext cx="5273040" cy="3375660"/>
          </a:xfrm>
        </p:spPr>
        <p:txBody>
          <a:bodyPr>
            <a:normAutofit/>
          </a:bodyPr>
          <a:lstStyle/>
          <a:p>
            <a:r>
              <a:rPr lang="en-US" sz="7200" dirty="0"/>
              <a:t>Questions &amp; Feedback</a:t>
            </a:r>
          </a:p>
        </p:txBody>
      </p:sp>
    </p:spTree>
    <p:extLst>
      <p:ext uri="{BB962C8B-B14F-4D97-AF65-F5344CB8AC3E}">
        <p14:creationId xmlns:p14="http://schemas.microsoft.com/office/powerpoint/2010/main" val="34219451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>
            <a:noAutofit/>
          </a:bodyPr>
          <a:lstStyle/>
          <a:p>
            <a:pPr algn="ctr"/>
            <a:r>
              <a:rPr lang="en-US" sz="4800" dirty="0"/>
              <a:t>Overall App Design and Functionality Walkthrough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884F04B5-D82C-4A79-AA64-F483061E2C19}"/>
              </a:ext>
            </a:extLst>
          </p:cNvPr>
          <p:cNvSpPr txBox="1">
            <a:spLocks/>
          </p:cNvSpPr>
          <p:nvPr/>
        </p:nvSpPr>
        <p:spPr>
          <a:xfrm>
            <a:off x="1507067" y="2842840"/>
            <a:ext cx="7766936" cy="27549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Designed using Adobe XD creative software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Walkthrough describes use case and functionality of each screen, including screens still in development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i="1" dirty="0"/>
              <a:t>✓ = Included in app demo</a:t>
            </a:r>
          </a:p>
          <a:p>
            <a:pPr marL="0" indent="0">
              <a:buNone/>
            </a:pPr>
            <a:r>
              <a:rPr lang="en-US" i="1" dirty="0"/>
              <a:t>* = Not included in app demo</a:t>
            </a:r>
          </a:p>
        </p:txBody>
      </p:sp>
    </p:spTree>
    <p:extLst>
      <p:ext uri="{BB962C8B-B14F-4D97-AF65-F5344CB8AC3E}">
        <p14:creationId xmlns:p14="http://schemas.microsoft.com/office/powerpoint/2010/main" val="42348046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Account Setup Screen</a:t>
            </a:r>
            <a:r>
              <a:rPr lang="en-US" i="1" baseline="30000" dirty="0"/>
              <a:t>✓</a:t>
            </a:r>
            <a:endParaRPr lang="en-US" baseline="300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258" y="1270000"/>
            <a:ext cx="2444372" cy="5277338"/>
          </a:xfrm>
        </p:spPr>
      </p:pic>
      <p:cxnSp>
        <p:nvCxnSpPr>
          <p:cNvPr id="10" name="Straight Arrow Connector 9"/>
          <p:cNvCxnSpPr/>
          <p:nvPr/>
        </p:nvCxnSpPr>
        <p:spPr>
          <a:xfrm flipH="1">
            <a:off x="2893107" y="2108200"/>
            <a:ext cx="122218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115293" y="1738868"/>
            <a:ext cx="291855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Users upload their GI, NutrEval, and SpectraCell test files upon account creation*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2893107" y="2993292"/>
            <a:ext cx="611092" cy="39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2893107" y="4142153"/>
            <a:ext cx="611092" cy="39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3504199" y="2993292"/>
            <a:ext cx="0" cy="11488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3504199" y="3566746"/>
            <a:ext cx="61109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4115292" y="3197414"/>
            <a:ext cx="335230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Users can search for and chose all food related allergens and dietary preferences to refine recommendations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28" name="Straight Arrow Connector 27"/>
          <p:cNvCxnSpPr/>
          <p:nvPr/>
        </p:nvCxnSpPr>
        <p:spPr>
          <a:xfrm flipH="1" flipV="1">
            <a:off x="3089032" y="5525468"/>
            <a:ext cx="1026260" cy="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4115292" y="5048414"/>
            <a:ext cx="335230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Users enter their general health information and have the ability to setup a smart device for live monitoring 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050156" y="712569"/>
            <a:ext cx="32238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Users are directed to account setup upon first login</a:t>
            </a:r>
          </a:p>
        </p:txBody>
      </p:sp>
    </p:spTree>
    <p:extLst>
      <p:ext uri="{BB962C8B-B14F-4D97-AF65-F5344CB8AC3E}">
        <p14:creationId xmlns:p14="http://schemas.microsoft.com/office/powerpoint/2010/main" val="40078293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 Screen</a:t>
            </a:r>
            <a:r>
              <a:rPr lang="en-US" i="1" baseline="30000" dirty="0"/>
              <a:t>✓</a:t>
            </a:r>
            <a:endParaRPr lang="en-US" dirty="0"/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257" y="1270000"/>
            <a:ext cx="2446613" cy="5277338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H="1">
            <a:off x="3217732" y="2159977"/>
            <a:ext cx="11114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050156" y="712569"/>
            <a:ext cx="30938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Home Screen acts as central hub for many other screens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3092397" y="3509107"/>
            <a:ext cx="611092" cy="39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3092397" y="4657968"/>
            <a:ext cx="611092" cy="39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3703489" y="3509107"/>
            <a:ext cx="0" cy="11488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3703489" y="4082561"/>
            <a:ext cx="61109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4329190" y="1682923"/>
            <a:ext cx="306807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Bottom of the nutrition screen is visible from the home screen to display key nutrition tracking information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329190" y="3710354"/>
            <a:ext cx="306807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Users can include their daily meal and drink intake to easily track their nutritional goals 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9" name="Straight Arrow Connector 18"/>
          <p:cNvCxnSpPr/>
          <p:nvPr/>
        </p:nvCxnSpPr>
        <p:spPr>
          <a:xfrm flipH="1">
            <a:off x="3217731" y="5920129"/>
            <a:ext cx="11114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4329189" y="5443075"/>
            <a:ext cx="306807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Top of the cook book screen is visible from the home screen to display all dietary preferences being taken into account 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69536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Meal</a:t>
            </a:r>
            <a:r>
              <a:rPr lang="en-US" i="1" baseline="30000" dirty="0"/>
              <a:t>✓</a:t>
            </a:r>
            <a:r>
              <a:rPr lang="en-US" dirty="0"/>
              <a:t> and Drink* Tracking Screens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670" y="1270000"/>
            <a:ext cx="2443729" cy="526213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3197" y="1270000"/>
            <a:ext cx="2446613" cy="5277338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H="1">
            <a:off x="6222664" y="2195148"/>
            <a:ext cx="548640" cy="0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3085212" y="2195148"/>
            <a:ext cx="5486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612054" y="1717084"/>
            <a:ext cx="26285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Users can upload or take a photo of a food or drink for it to be automatically tracked within the app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6222664" y="3744481"/>
            <a:ext cx="548640" cy="0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3085212" y="3744481"/>
            <a:ext cx="5486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612054" y="3375149"/>
            <a:ext cx="26285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Alternatively, users can easily search the USDA food/drink database to find the appropriate item to track 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 flipH="1">
            <a:off x="6222664" y="5558563"/>
            <a:ext cx="548640" cy="0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3085212" y="5558563"/>
            <a:ext cx="5486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3612054" y="5189231"/>
            <a:ext cx="26285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Favorited foods and drinks will be displayed so that users can easily reference them in the future</a:t>
            </a:r>
          </a:p>
        </p:txBody>
      </p:sp>
    </p:spTree>
    <p:extLst>
      <p:ext uri="{BB962C8B-B14F-4D97-AF65-F5344CB8AC3E}">
        <p14:creationId xmlns:p14="http://schemas.microsoft.com/office/powerpoint/2010/main" val="17458816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Nutrition Screen</a:t>
            </a:r>
            <a:r>
              <a:rPr lang="en-US" i="1" baseline="30000" dirty="0"/>
              <a:t>✓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395" y="1270000"/>
            <a:ext cx="2443729" cy="5257973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>
            <a:off x="3246120" y="2292499"/>
            <a:ext cx="10515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303615" y="1923167"/>
            <a:ext cx="321129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Macronutrient tracking keeps count of total daily calorie, fat, protein, and carbohydrate intake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050156" y="712569"/>
            <a:ext cx="30938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Responsible for all nutrition deficiency, goal, and intake tracking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303615" y="3125706"/>
            <a:ext cx="3369394" cy="13311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Micronutrient tracking keeps count of daily intake of assorted micronutrients</a:t>
            </a:r>
          </a:p>
          <a:p>
            <a:endParaRPr 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Border color shifts from red to green as users come closer to hitting their daily intake goals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 flipH="1">
            <a:off x="3246120" y="5771194"/>
            <a:ext cx="10515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4303615" y="5401862"/>
            <a:ext cx="336939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User can move any micronutrients into their “Top 3” goals section to always be visible from the home screen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 flipH="1">
            <a:off x="3701999" y="3404955"/>
            <a:ext cx="611092" cy="3909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3701992" y="4090511"/>
            <a:ext cx="611092" cy="3909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3703489" y="3409717"/>
            <a:ext cx="0" cy="685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3244792" y="3758184"/>
            <a:ext cx="457200" cy="0"/>
          </a:xfrm>
          <a:prstGeom prst="line">
            <a:avLst/>
          </a:prstGeom>
          <a:ln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24380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141" y="1269999"/>
            <a:ext cx="2439266" cy="525797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Bio Screen*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3219615" y="2226238"/>
            <a:ext cx="10515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256568" y="1856906"/>
            <a:ext cx="321129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Users can view and edit their basic health information that was set at account creation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3060576" y="3592179"/>
            <a:ext cx="611092" cy="39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3060576" y="4452908"/>
            <a:ext cx="611092" cy="39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3672649" y="3592179"/>
            <a:ext cx="0" cy="8595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3674049" y="4023360"/>
            <a:ext cx="61109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256568" y="3652615"/>
            <a:ext cx="322590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Users can view their real time health data collected from their synced smart devices and associated apps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050156" y="712569"/>
            <a:ext cx="30938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Bio screen is responsible for the tracking of all user biometric information</a:t>
            </a:r>
          </a:p>
        </p:txBody>
      </p:sp>
    </p:spTree>
    <p:extLst>
      <p:ext uri="{BB962C8B-B14F-4D97-AF65-F5344CB8AC3E}">
        <p14:creationId xmlns:p14="http://schemas.microsoft.com/office/powerpoint/2010/main" val="17215695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Screen*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459" y="1269999"/>
            <a:ext cx="2448179" cy="525797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245100" y="712569"/>
            <a:ext cx="38989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Plan screen is responsible for setting health goals and receiving recommendations from user’s assigned practitioner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3194215" y="2401332"/>
            <a:ext cx="8229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017175" y="2139722"/>
            <a:ext cx="32112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Users select general health goals they wish to achieve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3223233" y="3705966"/>
            <a:ext cx="8229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046193" y="3228912"/>
            <a:ext cx="362460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user’s assigned practitioner has the ability to directly add recommendations into the user’s account to help guide them based on selected goals 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3223233" y="5850863"/>
            <a:ext cx="8229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046193" y="5481531"/>
            <a:ext cx="377065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Users will be provided with a “health score” that indicates how well they have adhered to their goals over the previous 7 days</a:t>
            </a:r>
          </a:p>
        </p:txBody>
      </p:sp>
    </p:spTree>
    <p:extLst>
      <p:ext uri="{BB962C8B-B14F-4D97-AF65-F5344CB8AC3E}">
        <p14:creationId xmlns:p14="http://schemas.microsoft.com/office/powerpoint/2010/main" val="8275077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Cook Book Screen*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458" y="1269999"/>
            <a:ext cx="2448179" cy="528071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461000" y="712569"/>
            <a:ext cx="3683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Cook Book screen houses Longevity Wellness’ preapproved, health focused recipe list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3213265" y="2242582"/>
            <a:ext cx="8229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036224" y="1873250"/>
            <a:ext cx="329802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User’s dietary restrictions are set upon account setup and can be changed at any time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277378" y="2926937"/>
            <a:ext cx="329802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User can narrow the cook book’s returned recipes by searching for keywords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2901905" y="2747629"/>
            <a:ext cx="685800" cy="39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3590181" y="2747629"/>
            <a:ext cx="0" cy="5486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3591578" y="3298666"/>
            <a:ext cx="685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277370" y="3964924"/>
            <a:ext cx="382522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List view of all Longevity Wellness preapproved recipes that promote a healthy diet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 flipH="1">
            <a:off x="3666286" y="4334256"/>
            <a:ext cx="611092" cy="3909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3666279" y="5715000"/>
            <a:ext cx="611092" cy="3909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3666744" y="4343400"/>
            <a:ext cx="0" cy="1371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3209079" y="5029200"/>
            <a:ext cx="457200" cy="0"/>
          </a:xfrm>
          <a:prstGeom prst="line">
            <a:avLst/>
          </a:prstGeom>
          <a:ln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4277369" y="5345668"/>
            <a:ext cx="382522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Upon selecting a preapproved recipe, the respective recipe screen will be presented for users to follow</a:t>
            </a:r>
          </a:p>
        </p:txBody>
      </p:sp>
    </p:spTree>
    <p:extLst>
      <p:ext uri="{BB962C8B-B14F-4D97-AF65-F5344CB8AC3E}">
        <p14:creationId xmlns:p14="http://schemas.microsoft.com/office/powerpoint/2010/main" val="4009212424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Custom 1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2B505A"/>
      </a:accent1>
      <a:accent2>
        <a:srgbClr val="3499A3"/>
      </a:accent2>
      <a:accent3>
        <a:srgbClr val="5BAAB2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6BF1DBA4A361745B5AB1E12698F9087" ma:contentTypeVersion="5" ma:contentTypeDescription="Create a new document." ma:contentTypeScope="" ma:versionID="5cd221f86ff87b1c0bef0f969032265a">
  <xsd:schema xmlns:xsd="http://www.w3.org/2001/XMLSchema" xmlns:xs="http://www.w3.org/2001/XMLSchema" xmlns:p="http://schemas.microsoft.com/office/2006/metadata/properties" xmlns:ns2="e7651770-58ae-4f5d-b1dd-aaf960eae8df" targetNamespace="http://schemas.microsoft.com/office/2006/metadata/properties" ma:root="true" ma:fieldsID="ddc381d6d4d2ecf1f415d6ef5124449d" ns2:_="">
    <xsd:import namespace="e7651770-58ae-4f5d-b1dd-aaf960eae8d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7651770-58ae-4f5d-b1dd-aaf960eae8d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B4E6B5EA-EDD9-4D74-844C-6ADAFC56D08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F5DEF5F-6ED6-4CFA-846C-5531679BB63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7651770-58ae-4f5d-b1dd-aaf960eae8d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85AF049-C3C0-466B-826A-96B6A10ABE6F}">
  <ds:schemaRefs>
    <ds:schemaRef ds:uri="http://schemas.microsoft.com/office/2006/metadata/properties"/>
    <ds:schemaRef ds:uri="http://purl.org/dc/terms/"/>
    <ds:schemaRef ds:uri="http://www.w3.org/XML/1998/namespace"/>
    <ds:schemaRef ds:uri="http://purl.org/dc/dcmitype/"/>
    <ds:schemaRef ds:uri="ec9f7d2a-5f35-45af-a69f-99b813bcd91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e7651770-58ae-4f5d-b1dd-aaf960eae8df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843</TotalTime>
  <Words>912</Words>
  <Application>Microsoft Office PowerPoint</Application>
  <PresentationFormat>Widescreen</PresentationFormat>
  <Paragraphs>88</Paragraphs>
  <Slides>17</Slides>
  <Notes>0</Notes>
  <HiddenSlides>0</HiddenSlides>
  <MMClips>5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Trebuchet MS</vt:lpstr>
      <vt:lpstr>Wingdings 3</vt:lpstr>
      <vt:lpstr>Facet</vt:lpstr>
      <vt:lpstr>Longevity Wellness App</vt:lpstr>
      <vt:lpstr>Overall App Design and Functionality Walkthrough</vt:lpstr>
      <vt:lpstr>Account Setup Screen✓</vt:lpstr>
      <vt:lpstr>Home Screen✓</vt:lpstr>
      <vt:lpstr>Meal✓ and Drink* Tracking Screens</vt:lpstr>
      <vt:lpstr>Nutrition Screen✓</vt:lpstr>
      <vt:lpstr>Bio Screen*</vt:lpstr>
      <vt:lpstr>Plan Screen*</vt:lpstr>
      <vt:lpstr>Cook Book Screen*</vt:lpstr>
      <vt:lpstr>Recipe Screen✓</vt:lpstr>
      <vt:lpstr>Prototype App Development Progress Demo </vt:lpstr>
      <vt:lpstr>User Registration and Login</vt:lpstr>
      <vt:lpstr>Initial Account Setup</vt:lpstr>
      <vt:lpstr>Tracking a User’s Meals</vt:lpstr>
      <vt:lpstr>Viewing a Specific Meal’s Details</vt:lpstr>
      <vt:lpstr>Tracking a User’s Daily Intake</vt:lpstr>
      <vt:lpstr>Questions &amp; Feedback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William Kronfeld</dc:creator>
  <cp:lastModifiedBy>Anthony Tuttle</cp:lastModifiedBy>
  <cp:revision>54</cp:revision>
  <dcterms:created xsi:type="dcterms:W3CDTF">2020-11-17T22:25:27Z</dcterms:created>
  <dcterms:modified xsi:type="dcterms:W3CDTF">2020-12-02T01:06:29Z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0x010100F6BF1DBA4A361745B5AB1E12698F9087</vt:lpwstr>
  </property>
</Properties>
</file>